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4B3B13-7467-4A99-B2E5-714EA137C8A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2027C68-295E-451B-BD23-29D08A5E8B6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dileo.ru/uploads/images/00/60/57/2011/01/14/c17d1f003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3384376" cy="282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img06.rl0.ru/a1eb2c4861cd46da018093b3e458ef26/c1030x772/iloveprg.ru/wp-content/uploads/2013/04/4948287595_aff9fa155a_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2656"/>
            <a:ext cx="3897218" cy="26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im0-tub-ru.yandex.net/i?id=ece73347b30c4d0ba9d6fc22f6915c2b-l&amp;n=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9"/>
            <a:ext cx="3816424" cy="2933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magicnet.ee/uploads/img/68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56580"/>
            <a:ext cx="4406375" cy="33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06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72820" cy="582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24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7992888" cy="5904656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aim </a:t>
            </a:r>
            <a:r>
              <a:rPr lang="en-US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our lesson is </a:t>
            </a:r>
            <a:endParaRPr lang="en-US" sz="5400" b="1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 and word combinations on the theme. </a:t>
            </a:r>
            <a:endParaRPr lang="en-US" sz="4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 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different kinds of transport, tell other people about your favourite </a:t>
            </a:r>
            <a:r>
              <a:rPr lang="en-US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means 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transport for travelling. </a:t>
            </a:r>
            <a:endParaRPr lang="ru-RU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81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280920" cy="55778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IDIOMS.</a:t>
            </a:r>
          </a:p>
          <a:p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same boat</a:t>
            </a:r>
            <a:r>
              <a:rPr lang="en-US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в одной лодке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 someone up the wall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довести кого-либо до белого каления;</a:t>
            </a:r>
          </a:p>
          <a:p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Fly someone off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отсылать кого-либо;</a:t>
            </a:r>
          </a:p>
          <a:p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 the road</a:t>
            </a:r>
            <a:r>
              <a:rPr lang="en-US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уйти с дороги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 of the beaten track</a:t>
            </a:r>
            <a:r>
              <a:rPr lang="en-US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следовать шаблону</a:t>
            </a:r>
            <a:r>
              <a:rPr lang="en-US" sz="3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70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</TotalTime>
  <Words>87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Дашуля</dc:creator>
  <cp:lastModifiedBy>Дашуля</cp:lastModifiedBy>
  <cp:revision>2</cp:revision>
  <dcterms:created xsi:type="dcterms:W3CDTF">2017-09-17T19:55:37Z</dcterms:created>
  <dcterms:modified xsi:type="dcterms:W3CDTF">2017-09-17T20:08:52Z</dcterms:modified>
</cp:coreProperties>
</file>